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6" r:id="rId20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1" Type="http://schemas.openxmlformats.org/officeDocument/2006/relationships/slide" Target="slides/slide13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8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Google Shape;4839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40" name="Google Shape;4840;p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41" name="Google Shape;4841;p13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83.jpg"/></Relationships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2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" name="Google Shape;4843;p687"/>
          <p:cNvSpPr/>
          <p:nvPr/>
        </p:nvSpPr>
        <p:spPr>
          <a:xfrm>
            <a:off x="0" y="1428750"/>
            <a:ext cx="9144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Society has unlimited wants but limited 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4" name="Google Shape;4844;p687"/>
          <p:cNvSpPr/>
          <p:nvPr/>
        </p:nvSpPr>
        <p:spPr>
          <a:xfrm>
            <a:off x="0" y="400050"/>
            <a:ext cx="91440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zh-C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 of…</a:t>
            </a:r>
            <a:endParaRPr b="1" i="0" sz="48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5" name="Google Shape;4845;p687"/>
          <p:cNvSpPr/>
          <p:nvPr/>
        </p:nvSpPr>
        <p:spPr>
          <a:xfrm>
            <a:off x="3276600" y="914400"/>
            <a:ext cx="2685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zh-C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Scarcity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6" name="Google Shape;4846;p687"/>
          <p:cNvSpPr/>
          <p:nvPr/>
        </p:nvSpPr>
        <p:spPr>
          <a:xfrm>
            <a:off x="990600" y="0"/>
            <a:ext cx="73914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A CONCERN!!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7" name="Google Shape;4847;p687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://www.claybennett.com/images/archivetoons/stork.jpg" id="4848" name="Google Shape;4848;p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891904"/>
            <a:ext cx="6096000" cy="32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